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F8D0A-5D61-4E74-A016-208903C37F13}" type="datetimeFigureOut">
              <a:rPr lang="nl-BE" smtClean="0"/>
              <a:t>6/08/2014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CF49A-A28C-4AB5-AB41-CC109A0E395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289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Situering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F49A-A28C-4AB5-AB41-CC109A0E395C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2089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Felixpakhuis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F49A-A28C-4AB5-AB41-CC109A0E395C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4968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Felixpakhuis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F49A-A28C-4AB5-AB41-CC109A0E395C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3494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Petit Bassin (Bonapartedok)</a:t>
            </a:r>
            <a:r>
              <a:rPr lang="nl-BE" baseline="0" dirty="0" smtClean="0"/>
              <a:t> en Grand Bassin (Willemdok)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F49A-A28C-4AB5-AB41-CC109A0E395C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2193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Oostershuis,</a:t>
            </a:r>
            <a:r>
              <a:rPr lang="nl-BE" baseline="0" dirty="0" smtClean="0"/>
              <a:t> 1568 – 1893 (brand), Cornelis Floris De Vriendt (stadhuis en Hessenhuis)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F49A-A28C-4AB5-AB41-CC109A0E395C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5260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Oostershuis, 1568 – 1893 (brand), Cornelis Floris De Vriendt (stadhuis en Hessenhuis)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F49A-A28C-4AB5-AB41-CC109A0E395C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4673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MAS, 17/05/2011, </a:t>
            </a:r>
            <a:r>
              <a:rPr lang="nl-BE" dirty="0" err="1" smtClean="0"/>
              <a:t>Neutelings</a:t>
            </a:r>
            <a:r>
              <a:rPr lang="nl-BE" dirty="0" smtClean="0"/>
              <a:t> </a:t>
            </a:r>
            <a:r>
              <a:rPr lang="nl-BE" dirty="0" err="1" smtClean="0"/>
              <a:t>Riedijk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F49A-A28C-4AB5-AB41-CC109A0E395C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7226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RSL, september</a:t>
            </a:r>
            <a:r>
              <a:rPr lang="nl-BE" baseline="0" dirty="0" smtClean="0"/>
              <a:t> 2013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F49A-A28C-4AB5-AB41-CC109A0E395C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911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Sint-Pauluskerk,</a:t>
            </a:r>
            <a:r>
              <a:rPr lang="nl-BE" baseline="0" dirty="0" smtClean="0"/>
              <a:t> 16</a:t>
            </a:r>
            <a:r>
              <a:rPr lang="nl-BE" baseline="30000" dirty="0" smtClean="0"/>
              <a:t>de</a:t>
            </a:r>
            <a:r>
              <a:rPr lang="nl-BE" baseline="0" dirty="0" smtClean="0"/>
              <a:t> eeuw, Dominicanen, Rozenkrans, brand 1968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F49A-A28C-4AB5-AB41-CC109A0E395C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2620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Rubens, De geseling van Christus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F49A-A28C-4AB5-AB41-CC109A0E395C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7291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Rubens, De verheerlijking van de Heilige Eucharistie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F49A-A28C-4AB5-AB41-CC109A0E395C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8652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Rubens, De aanbidding der herders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F49A-A28C-4AB5-AB41-CC109A0E395C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0642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Van </a:t>
            </a:r>
            <a:r>
              <a:rPr lang="nl-BE" dirty="0" err="1" smtClean="0"/>
              <a:t>Dyck</a:t>
            </a:r>
            <a:r>
              <a:rPr lang="nl-BE" dirty="0" smtClean="0"/>
              <a:t>, De Kruisdraging van Christus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F49A-A28C-4AB5-AB41-CC109A0E395C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6840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De calvarieberg, ; in 1734 was de Calvarieberg voltooid, maar nog tot 1747 werden beelden bijgeplaatst, 63 levensgrote beelden en negen reliëfs, 4</a:t>
            </a:r>
            <a:r>
              <a:rPr lang="nl-BE" baseline="0" dirty="0" smtClean="0"/>
              <a:t> </a:t>
            </a:r>
            <a:r>
              <a:rPr lang="nl-BE" dirty="0" smtClean="0"/>
              <a:t>groepen: engelenweg, profetentuin,</a:t>
            </a:r>
            <a:r>
              <a:rPr lang="nl-BE" baseline="0" dirty="0" smtClean="0"/>
              <a:t> evangelisten, Calvarieberg zelf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F49A-A28C-4AB5-AB41-CC109A0E395C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6056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Falconplein, zeemanswinkel op nr. 2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F49A-A28C-4AB5-AB41-CC109A0E395C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5441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Hessenhuis,</a:t>
            </a:r>
            <a:r>
              <a:rPr lang="nl-BE" baseline="0" dirty="0" smtClean="0"/>
              <a:t> 1564, Cornelis Floris De Vriendt (stadhuis en Oostershuis)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F49A-A28C-4AB5-AB41-CC109A0E395C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406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796F-869E-4775-8E2F-BF60CB4A5687}" type="datetimeFigureOut">
              <a:rPr lang="nl-BE" smtClean="0"/>
              <a:t>6/08/2014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5E82-DDA8-4E1A-A753-01EB51D90BC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575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796F-869E-4775-8E2F-BF60CB4A5687}" type="datetimeFigureOut">
              <a:rPr lang="nl-BE" smtClean="0"/>
              <a:t>6/08/2014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5E82-DDA8-4E1A-A753-01EB51D90BC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053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796F-869E-4775-8E2F-BF60CB4A5687}" type="datetimeFigureOut">
              <a:rPr lang="nl-BE" smtClean="0"/>
              <a:t>6/08/2014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5E82-DDA8-4E1A-A753-01EB51D90BC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548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796F-869E-4775-8E2F-BF60CB4A5687}" type="datetimeFigureOut">
              <a:rPr lang="nl-BE" smtClean="0"/>
              <a:t>6/08/2014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5E82-DDA8-4E1A-A753-01EB51D90BC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913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796F-869E-4775-8E2F-BF60CB4A5687}" type="datetimeFigureOut">
              <a:rPr lang="nl-BE" smtClean="0"/>
              <a:t>6/08/2014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5E82-DDA8-4E1A-A753-01EB51D90BC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526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796F-869E-4775-8E2F-BF60CB4A5687}" type="datetimeFigureOut">
              <a:rPr lang="nl-BE" smtClean="0"/>
              <a:t>6/08/2014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5E82-DDA8-4E1A-A753-01EB51D90BC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335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796F-869E-4775-8E2F-BF60CB4A5687}" type="datetimeFigureOut">
              <a:rPr lang="nl-BE" smtClean="0"/>
              <a:t>6/08/2014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5E82-DDA8-4E1A-A753-01EB51D90BC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252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796F-869E-4775-8E2F-BF60CB4A5687}" type="datetimeFigureOut">
              <a:rPr lang="nl-BE" smtClean="0"/>
              <a:t>6/08/2014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5E82-DDA8-4E1A-A753-01EB51D90BC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964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796F-869E-4775-8E2F-BF60CB4A5687}" type="datetimeFigureOut">
              <a:rPr lang="nl-BE" smtClean="0"/>
              <a:t>6/08/2014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5E82-DDA8-4E1A-A753-01EB51D90BC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875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796F-869E-4775-8E2F-BF60CB4A5687}" type="datetimeFigureOut">
              <a:rPr lang="nl-BE" smtClean="0"/>
              <a:t>6/08/2014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5E82-DDA8-4E1A-A753-01EB51D90BC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067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796F-869E-4775-8E2F-BF60CB4A5687}" type="datetimeFigureOut">
              <a:rPr lang="nl-BE" smtClean="0"/>
              <a:t>6/08/2014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5E82-DDA8-4E1A-A753-01EB51D90BC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851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D796F-869E-4775-8E2F-BF60CB4A5687}" type="datetimeFigureOut">
              <a:rPr lang="nl-BE" smtClean="0"/>
              <a:t>6/08/2014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05E82-DDA8-4E1A-A753-01EB51D90BC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167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1.	Antwerpen-Noord, van oud naar nieuw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3417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https://c2.staticflickr.com/8/7037/6912226443_954ee6065e_z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4333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ademloos.be/sites/default/files/felixpakhuis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2653"/>
            <a:ext cx="12191999" cy="1055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454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creenflanders.be/uploads/images/location/8067/antwerpen_sintfelixpakhuis_17__normal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48" y="581891"/>
            <a:ext cx="12191731" cy="559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62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http://i302.photobucket.com/albums/nn104/sleepboot1/Lakes/zichtoverdeWillemenBonapartedokenaandeoverkantvandescheldedelinkeroeverzondergebouwennog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27" y="-124690"/>
            <a:ext cx="12275127" cy="6982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9649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Gezicht op het Hanzehuis te Antwerpen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969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http://upload.wikimedia.org/wikipedia/commons/c/cf/Hansehausantwerpen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1105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http://www.urbancapture.com/wp-content/uploads/2012/01/120107-1424-Museum-MAS-Antwerp-Belgium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351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C:\Johan\foto's\2014 04 Red Star Line\DSC_0001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360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Situering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78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6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6246" y="178088"/>
            <a:ext cx="10515600" cy="1325563"/>
          </a:xfrm>
        </p:spPr>
        <p:txBody>
          <a:bodyPr/>
          <a:lstStyle/>
          <a:p>
            <a:r>
              <a:rPr lang="nl-BE" b="1" dirty="0"/>
              <a:t>Sint-Pauluskerk</a:t>
            </a:r>
            <a:br>
              <a:rPr lang="nl-BE" b="1" dirty="0"/>
            </a:br>
            <a:endParaRPr lang="nl-BE" dirty="0"/>
          </a:p>
        </p:txBody>
      </p:sp>
      <p:pic>
        <p:nvPicPr>
          <p:cNvPr id="4" name="Tijdelijke aanduiding voor inhoud 3" descr="http://megaconstrucciones.net/images/urbanismo/foto13/amberes-75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299" y="-83126"/>
            <a:ext cx="12306300" cy="6941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12875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hina-handart.com/artists/rubens%20peter%20paul/BIG/Rubens%2003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71754" y="-2808272"/>
            <a:ext cx="9048496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751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arokinvlaanderen.vlaamsekunstcollectie.be/sites/barok/files/imagecache/normaal/kunstwerken/barok/71453_ca_object_representations_media_3307_large_2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53999" y="-2985994"/>
            <a:ext cx="8218194" cy="1247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22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9/99/Peter_Paul_Rubens_-_De_aanbidding_van_de_herder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47407" y="-1247407"/>
            <a:ext cx="9499758" cy="1199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272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0/08/Anthony_van_Dyck_-_De_kruisdragin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89901" y="-2730163"/>
            <a:ext cx="9066442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06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http://www.belgiumview.com/foto/smvote/0000019ac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1" y="-2667002"/>
            <a:ext cx="6858002" cy="12192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8437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creenflanders.be/uploads/images/location/7892/antwerpen_falconplein_7__normal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6" y="561110"/>
            <a:ext cx="12237015" cy="561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87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173</Words>
  <Application>Microsoft Office PowerPoint</Application>
  <PresentationFormat>Breedbeeld</PresentationFormat>
  <Paragraphs>35</Paragraphs>
  <Slides>17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Kantoorthema</vt:lpstr>
      <vt:lpstr>1. Antwerpen-Noord, van oud naar nieuw</vt:lpstr>
      <vt:lpstr>Situering</vt:lpstr>
      <vt:lpstr>Sint-Pauluskerk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Johan Donckers</dc:creator>
  <cp:lastModifiedBy>Johan Donckers</cp:lastModifiedBy>
  <cp:revision>6</cp:revision>
  <dcterms:created xsi:type="dcterms:W3CDTF">2014-08-06T09:33:26Z</dcterms:created>
  <dcterms:modified xsi:type="dcterms:W3CDTF">2014-08-06T13:14:32Z</dcterms:modified>
</cp:coreProperties>
</file>